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166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066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827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441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313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593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7886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449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958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325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719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B7FFB-4A2C-4662-8AD1-810AC5195732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9720B-A94D-42DC-94DD-2BB0E9898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2033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05247" y="2786743"/>
            <a:ext cx="103925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 smtClean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详解</a:t>
            </a:r>
            <a:r>
              <a:rPr lang="en-US" altLang="zh-CN" sz="6000" b="1" dirty="0" smtClean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Class</a:t>
            </a:r>
            <a:r>
              <a:rPr lang="zh-CN" altLang="en-US" sz="6000" b="1" dirty="0" smtClean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类文件的结构（上）</a:t>
            </a:r>
            <a:endParaRPr lang="zh-CN" altLang="en-US" sz="6000" b="1" dirty="0">
              <a:solidFill>
                <a:schemeClr val="bg1"/>
              </a:solidFill>
              <a:latin typeface="Adobe Hebrew" panose="02040503050201020203" pitchFamily="18" charset="-79"/>
              <a:cs typeface="Adobe Hebrew" panose="02040503050201020203" pitchFamily="18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177958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3255" y="1631060"/>
            <a:ext cx="8116003" cy="378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428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52960" cy="68922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05247" y="2786743"/>
            <a:ext cx="103477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 smtClean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详解</a:t>
            </a:r>
            <a:r>
              <a:rPr lang="en-US" altLang="zh-CN" sz="6000" b="1" dirty="0" smtClean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Class</a:t>
            </a:r>
            <a:r>
              <a:rPr lang="zh-CN" altLang="en-US" sz="6000" b="1" dirty="0" smtClean="0">
                <a:solidFill>
                  <a:schemeClr val="bg1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类文件的结构（下）</a:t>
            </a:r>
            <a:endParaRPr lang="zh-CN" altLang="en-US" sz="6000" b="1" dirty="0">
              <a:solidFill>
                <a:schemeClr val="bg1"/>
              </a:solidFill>
              <a:latin typeface="Adobe Hebrew" panose="02040503050201020203" pitchFamily="18" charset="-79"/>
              <a:cs typeface="Adobe Hebrew" panose="02040503050201020203" pitchFamily="18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49746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59536" y="2825496"/>
            <a:ext cx="106955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深入</a:t>
            </a:r>
            <a:r>
              <a:rPr lang="zh-CN" altLang="en-US" sz="6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理解</a:t>
            </a:r>
            <a:r>
              <a:rPr lang="en-US" altLang="zh-CN" sz="6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synchronized</a:t>
            </a:r>
            <a:r>
              <a:rPr lang="zh-CN" altLang="en-US" sz="6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底层原理</a:t>
            </a:r>
            <a:endParaRPr lang="zh-CN" altLang="en-US" sz="6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329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784442" y="2167906"/>
            <a:ext cx="864531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0" b="1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ThreadLocal</a:t>
            </a:r>
            <a:endParaRPr lang="zh-CN" altLang="en-US" sz="1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300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24</Words>
  <Application>Microsoft Office PowerPoint</Application>
  <PresentationFormat>宽屏</PresentationFormat>
  <Paragraphs>4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Adobe Hebrew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TZplay</dc:creator>
  <cp:lastModifiedBy>TZplay</cp:lastModifiedBy>
  <cp:revision>10</cp:revision>
  <dcterms:created xsi:type="dcterms:W3CDTF">2019-06-15T14:38:55Z</dcterms:created>
  <dcterms:modified xsi:type="dcterms:W3CDTF">2019-07-18T14:44:00Z</dcterms:modified>
</cp:coreProperties>
</file>

<file path=docProps/thumbnail.jpeg>
</file>